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23BA5B2-7368-46E1-8245-1B40769F298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831960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195480" y="3858120"/>
            <a:ext cx="831960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DF4B0CC-F865-4145-9C8A-63984F95889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19548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445860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244DA64-24FE-4A81-82AE-2E9B9A740056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3008520" y="132264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5821560" y="132264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195480" y="385812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3008520" y="385812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5821560" y="385812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BC8A956-35DD-4D42-9E0F-575346963715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C906C83-DA22-4400-BC1E-AF8C631062F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subTitle"/>
          </p:nvPr>
        </p:nvSpPr>
        <p:spPr>
          <a:xfrm>
            <a:off x="195480" y="1322640"/>
            <a:ext cx="831960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AB8E022-0484-427D-8A38-8B4B6DEED97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831960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4D919B5-67ED-4FA9-8895-E9184337DB3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EA8A875-D5C5-4DBE-99F0-464CD8E2DC0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D7D5716-C7EA-4E19-9B9B-C3830984BDB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subTitle"/>
          </p:nvPr>
        </p:nvSpPr>
        <p:spPr>
          <a:xfrm>
            <a:off x="83160" y="357120"/>
            <a:ext cx="8431920" cy="267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1E0BDC6-8114-4816-BDFC-06833997151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19548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9C77B05-FFCA-4A0A-985F-06522EBC6A6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195480" y="1322640"/>
            <a:ext cx="831960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8786258-FE27-4CD5-95C5-EC9D25DF301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45860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C139430-24D2-4978-B033-265C27E8897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195480" y="3858120"/>
            <a:ext cx="831960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763979B-5193-4E3E-A949-CE921E7B454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831960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195480" y="3858120"/>
            <a:ext cx="831960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BF032E6-D6F7-4A71-B546-775C8130B87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19548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/>
          </p:nvPr>
        </p:nvSpPr>
        <p:spPr>
          <a:xfrm>
            <a:off x="445860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AD4FDBA-0E22-4730-8F6A-54CC279848B2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/>
          </p:nvPr>
        </p:nvSpPr>
        <p:spPr>
          <a:xfrm>
            <a:off x="3008520" y="132264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/>
          </p:nvPr>
        </p:nvSpPr>
        <p:spPr>
          <a:xfrm>
            <a:off x="5821560" y="132264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/>
          </p:nvPr>
        </p:nvSpPr>
        <p:spPr>
          <a:xfrm>
            <a:off x="195480" y="385812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6"/>
          <p:cNvSpPr>
            <a:spLocks noGrp="1"/>
          </p:cNvSpPr>
          <p:nvPr>
            <p:ph/>
          </p:nvPr>
        </p:nvSpPr>
        <p:spPr>
          <a:xfrm>
            <a:off x="3008520" y="385812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PlaceHolder 7"/>
          <p:cNvSpPr>
            <a:spLocks noGrp="1"/>
          </p:cNvSpPr>
          <p:nvPr>
            <p:ph/>
          </p:nvPr>
        </p:nvSpPr>
        <p:spPr>
          <a:xfrm>
            <a:off x="5821560" y="385812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D0353E9-0B21-4DF3-9C70-C03D34D67093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831960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43AB24C-67CA-4A03-B092-2DEC0A2B3A6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B69FF1F-E746-4DC3-A4F1-014F4B569B1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34A3112-2288-4371-8FB3-15911898205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83160" y="357120"/>
            <a:ext cx="8431920" cy="267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82CDD07-8937-4718-9086-3BE83604A3E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19548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BA243D8-6EA0-472E-80B2-42725CF2870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45860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CE2F69A-D503-40C9-BA8D-939F8B551B2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195480" y="3858120"/>
            <a:ext cx="831960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79EC043-256B-4BFD-A318-0E58AB8F551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1" name="Rectangle 8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59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pic>
        <p:nvPicPr>
          <p:cNvPr id="3" name="Image 10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195480" y="1322640"/>
            <a:ext cx="8319600" cy="48538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Cliquez pour modifier les styles du texte du masque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dt" idx="1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8b8b8b"/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ftr" idx="2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sldNum" idx="3"/>
          </p:nvPr>
        </p:nvSpPr>
        <p:spPr>
          <a:xfrm>
            <a:off x="8425080" y="6492960"/>
            <a:ext cx="7185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BA0D8CA-F172-4AA9-BAF1-CB7E4F5C6330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46" name="Rectangle 8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59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Rectangle 9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pic>
        <p:nvPicPr>
          <p:cNvPr id="48" name="Image 10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195480" y="1322640"/>
            <a:ext cx="8319600" cy="48538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Cliquez pour modifier les styles du texte du masque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dt" idx="4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8b8b8b"/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ftr" idx="5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" name="PlaceHolder 5"/>
          <p:cNvSpPr>
            <a:spLocks noGrp="1"/>
          </p:cNvSpPr>
          <p:nvPr>
            <p:ph type="sldNum" idx="6"/>
          </p:nvPr>
        </p:nvSpPr>
        <p:spPr>
          <a:xfrm>
            <a:off x="8425080" y="6492960"/>
            <a:ext cx="7185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D349501B-7B84-4D7C-9AFA-5247EBF924C7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19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1" name="ZoneTexte 13"/>
          <p:cNvSpPr/>
          <p:nvPr/>
        </p:nvSpPr>
        <p:spPr>
          <a:xfrm>
            <a:off x="2063880" y="3009960"/>
            <a:ext cx="50162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sais compléter un carré magique.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2" name="Image 14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0" y="174240"/>
            <a:ext cx="8771400" cy="972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carré magique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Espace réservé du texte 2"/>
          <p:cNvSpPr/>
          <p:nvPr/>
        </p:nvSpPr>
        <p:spPr>
          <a:xfrm>
            <a:off x="7758720" y="6515280"/>
            <a:ext cx="138492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95" name="Tableau 27"/>
          <p:cNvGraphicFramePr/>
          <p:nvPr/>
        </p:nvGraphicFramePr>
        <p:xfrm>
          <a:off x="2841840" y="2362680"/>
          <a:ext cx="3239640" cy="3240000"/>
        </p:xfrm>
        <a:graphic>
          <a:graphicData uri="http://schemas.openxmlformats.org/drawingml/2006/table">
            <a:tbl>
              <a:tblPr/>
              <a:tblGrid>
                <a:gridCol w="1080000"/>
                <a:gridCol w="1080000"/>
                <a:gridCol w="1080000"/>
              </a:tblGrid>
              <a:tr h="1080000"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080000"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1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3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080000"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2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cxnSp>
        <p:nvCxnSpPr>
          <p:cNvPr id="96" name="Connecteur droit avec flèche 30"/>
          <p:cNvCxnSpPr/>
          <p:nvPr/>
        </p:nvCxnSpPr>
        <p:spPr>
          <a:xfrm flipV="1">
            <a:off x="3367080" y="1889280"/>
            <a:ext cx="360" cy="45108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sp>
        <p:nvSpPr>
          <p:cNvPr id="97" name="ZoneTexte 31"/>
          <p:cNvSpPr/>
          <p:nvPr/>
        </p:nvSpPr>
        <p:spPr>
          <a:xfrm>
            <a:off x="2996640" y="145548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10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98" name="Connecteur droit avec flèche 32"/>
          <p:cNvCxnSpPr/>
          <p:nvPr/>
        </p:nvCxnSpPr>
        <p:spPr>
          <a:xfrm flipV="1">
            <a:off x="4461480" y="1889280"/>
            <a:ext cx="360" cy="45108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sp>
        <p:nvSpPr>
          <p:cNvPr id="99" name="ZoneTexte 33"/>
          <p:cNvSpPr/>
          <p:nvPr/>
        </p:nvSpPr>
        <p:spPr>
          <a:xfrm>
            <a:off x="4091040" y="143172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10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0" name="Connecteur droit avec flèche 34"/>
          <p:cNvCxnSpPr/>
          <p:nvPr/>
        </p:nvCxnSpPr>
        <p:spPr>
          <a:xfrm flipV="1">
            <a:off x="5538240" y="1889280"/>
            <a:ext cx="360" cy="45108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sp>
        <p:nvSpPr>
          <p:cNvPr id="101" name="ZoneTexte 35"/>
          <p:cNvSpPr/>
          <p:nvPr/>
        </p:nvSpPr>
        <p:spPr>
          <a:xfrm>
            <a:off x="5167800" y="145548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10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2" name="Connecteur droit avec flèche 37"/>
          <p:cNvCxnSpPr/>
          <p:nvPr/>
        </p:nvCxnSpPr>
        <p:spPr>
          <a:xfrm>
            <a:off x="6113520" y="2897640"/>
            <a:ext cx="450360" cy="36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cxnSp>
        <p:nvCxnSpPr>
          <p:cNvPr id="103" name="Connecteur droit avec flèche 39"/>
          <p:cNvCxnSpPr/>
          <p:nvPr/>
        </p:nvCxnSpPr>
        <p:spPr>
          <a:xfrm>
            <a:off x="6113520" y="3980880"/>
            <a:ext cx="450360" cy="36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cxnSp>
        <p:nvCxnSpPr>
          <p:cNvPr id="104" name="Connecteur droit avec flèche 41"/>
          <p:cNvCxnSpPr/>
          <p:nvPr/>
        </p:nvCxnSpPr>
        <p:spPr>
          <a:xfrm>
            <a:off x="6113520" y="5064120"/>
            <a:ext cx="450360" cy="36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sp>
        <p:nvSpPr>
          <p:cNvPr id="105" name="ZoneTexte 42"/>
          <p:cNvSpPr/>
          <p:nvPr/>
        </p:nvSpPr>
        <p:spPr>
          <a:xfrm>
            <a:off x="6399720" y="261540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10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ZoneTexte 43"/>
          <p:cNvSpPr/>
          <p:nvPr/>
        </p:nvSpPr>
        <p:spPr>
          <a:xfrm>
            <a:off x="6399720" y="371952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10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ZoneTexte 44"/>
          <p:cNvSpPr/>
          <p:nvPr/>
        </p:nvSpPr>
        <p:spPr>
          <a:xfrm>
            <a:off x="6399720" y="480240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10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ZoneTexte 45"/>
          <p:cNvSpPr/>
          <p:nvPr/>
        </p:nvSpPr>
        <p:spPr>
          <a:xfrm>
            <a:off x="6296040" y="164844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10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9" name="Connecteur droit avec flèche 46"/>
          <p:cNvCxnSpPr/>
          <p:nvPr/>
        </p:nvCxnSpPr>
        <p:spPr>
          <a:xfrm flipV="1">
            <a:off x="6149520" y="2066760"/>
            <a:ext cx="292680" cy="27360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sp>
        <p:nvSpPr>
          <p:cNvPr id="110" name="ZoneTexte 48"/>
          <p:cNvSpPr/>
          <p:nvPr/>
        </p:nvSpPr>
        <p:spPr>
          <a:xfrm>
            <a:off x="5355360" y="3688560"/>
            <a:ext cx="6764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6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ZoneTexte 49"/>
          <p:cNvSpPr/>
          <p:nvPr/>
        </p:nvSpPr>
        <p:spPr>
          <a:xfrm>
            <a:off x="5355360" y="2605680"/>
            <a:ext cx="6764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ZoneTexte 50"/>
          <p:cNvSpPr/>
          <p:nvPr/>
        </p:nvSpPr>
        <p:spPr>
          <a:xfrm>
            <a:off x="3175920" y="4771800"/>
            <a:ext cx="6764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ZoneTexte 51"/>
          <p:cNvSpPr/>
          <p:nvPr/>
        </p:nvSpPr>
        <p:spPr>
          <a:xfrm>
            <a:off x="4233600" y="4771800"/>
            <a:ext cx="6764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ZoneTexte 52"/>
          <p:cNvSpPr/>
          <p:nvPr/>
        </p:nvSpPr>
        <p:spPr>
          <a:xfrm>
            <a:off x="4233600" y="2605680"/>
            <a:ext cx="6764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4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ZoneTexte 53"/>
          <p:cNvSpPr/>
          <p:nvPr/>
        </p:nvSpPr>
        <p:spPr>
          <a:xfrm>
            <a:off x="3171240" y="2605680"/>
            <a:ext cx="6764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4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"/>
          <p:cNvSpPr/>
          <p:nvPr/>
        </p:nvSpPr>
        <p:spPr>
          <a:xfrm>
            <a:off x="8047080" y="33732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0" y="174240"/>
            <a:ext cx="8771400" cy="972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carré magique.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Espace réservé du texte 2"/>
          <p:cNvSpPr/>
          <p:nvPr/>
        </p:nvSpPr>
        <p:spPr>
          <a:xfrm>
            <a:off x="7758720" y="6515280"/>
            <a:ext cx="138492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19" name="Tableau 27"/>
          <p:cNvGraphicFramePr/>
          <p:nvPr/>
        </p:nvGraphicFramePr>
        <p:xfrm>
          <a:off x="2841840" y="2362680"/>
          <a:ext cx="3239640" cy="3240000"/>
        </p:xfrm>
        <a:graphic>
          <a:graphicData uri="http://schemas.openxmlformats.org/drawingml/2006/table">
            <a:tbl>
              <a:tblPr/>
              <a:tblGrid>
                <a:gridCol w="1080000"/>
                <a:gridCol w="1080000"/>
                <a:gridCol w="1080000"/>
              </a:tblGrid>
              <a:tr h="1080000"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080000"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2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4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080000"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1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cxnSp>
        <p:nvCxnSpPr>
          <p:cNvPr id="120" name="Connecteur droit avec flèche 30"/>
          <p:cNvCxnSpPr/>
          <p:nvPr/>
        </p:nvCxnSpPr>
        <p:spPr>
          <a:xfrm flipV="1">
            <a:off x="3367080" y="1889280"/>
            <a:ext cx="360" cy="45108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sp>
        <p:nvSpPr>
          <p:cNvPr id="121" name="ZoneTexte 31"/>
          <p:cNvSpPr/>
          <p:nvPr/>
        </p:nvSpPr>
        <p:spPr>
          <a:xfrm>
            <a:off x="2996640" y="145548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12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22" name="Connecteur droit avec flèche 32"/>
          <p:cNvCxnSpPr/>
          <p:nvPr/>
        </p:nvCxnSpPr>
        <p:spPr>
          <a:xfrm flipV="1">
            <a:off x="4461480" y="1889280"/>
            <a:ext cx="360" cy="45108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sp>
        <p:nvSpPr>
          <p:cNvPr id="123" name="ZoneTexte 33"/>
          <p:cNvSpPr/>
          <p:nvPr/>
        </p:nvSpPr>
        <p:spPr>
          <a:xfrm>
            <a:off x="4091040" y="143172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12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24" name="Connecteur droit avec flèche 34"/>
          <p:cNvCxnSpPr/>
          <p:nvPr/>
        </p:nvCxnSpPr>
        <p:spPr>
          <a:xfrm flipV="1">
            <a:off x="5538240" y="1889280"/>
            <a:ext cx="360" cy="45108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sp>
        <p:nvSpPr>
          <p:cNvPr id="125" name="ZoneTexte 35"/>
          <p:cNvSpPr/>
          <p:nvPr/>
        </p:nvSpPr>
        <p:spPr>
          <a:xfrm>
            <a:off x="5167800" y="145548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12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26" name="Connecteur droit avec flèche 37"/>
          <p:cNvCxnSpPr/>
          <p:nvPr/>
        </p:nvCxnSpPr>
        <p:spPr>
          <a:xfrm>
            <a:off x="6113520" y="2897640"/>
            <a:ext cx="450360" cy="36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cxnSp>
        <p:nvCxnSpPr>
          <p:cNvPr id="127" name="Connecteur droit avec flèche 39"/>
          <p:cNvCxnSpPr/>
          <p:nvPr/>
        </p:nvCxnSpPr>
        <p:spPr>
          <a:xfrm>
            <a:off x="6113520" y="3980880"/>
            <a:ext cx="450360" cy="36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cxnSp>
        <p:nvCxnSpPr>
          <p:cNvPr id="128" name="Connecteur droit avec flèche 41"/>
          <p:cNvCxnSpPr/>
          <p:nvPr/>
        </p:nvCxnSpPr>
        <p:spPr>
          <a:xfrm>
            <a:off x="6113520" y="5064120"/>
            <a:ext cx="450360" cy="36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sp>
        <p:nvSpPr>
          <p:cNvPr id="129" name="ZoneTexte 42"/>
          <p:cNvSpPr/>
          <p:nvPr/>
        </p:nvSpPr>
        <p:spPr>
          <a:xfrm>
            <a:off x="6399720" y="261540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12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ZoneTexte 43"/>
          <p:cNvSpPr/>
          <p:nvPr/>
        </p:nvSpPr>
        <p:spPr>
          <a:xfrm>
            <a:off x="6399720" y="371952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12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ZoneTexte 44"/>
          <p:cNvSpPr/>
          <p:nvPr/>
        </p:nvSpPr>
        <p:spPr>
          <a:xfrm>
            <a:off x="6399720" y="480240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12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ZoneTexte 45"/>
          <p:cNvSpPr/>
          <p:nvPr/>
        </p:nvSpPr>
        <p:spPr>
          <a:xfrm>
            <a:off x="6296040" y="164844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12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3" name="Connecteur droit avec flèche 46"/>
          <p:cNvCxnSpPr/>
          <p:nvPr/>
        </p:nvCxnSpPr>
        <p:spPr>
          <a:xfrm flipV="1">
            <a:off x="6149520" y="2066760"/>
            <a:ext cx="292680" cy="27360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sp>
        <p:nvSpPr>
          <p:cNvPr id="134" name="ZoneTexte 48"/>
          <p:cNvSpPr/>
          <p:nvPr/>
        </p:nvSpPr>
        <p:spPr>
          <a:xfrm>
            <a:off x="5355360" y="3688560"/>
            <a:ext cx="6764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6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ZoneTexte 49"/>
          <p:cNvSpPr/>
          <p:nvPr/>
        </p:nvSpPr>
        <p:spPr>
          <a:xfrm>
            <a:off x="5355360" y="2605680"/>
            <a:ext cx="6764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ZoneTexte 50"/>
          <p:cNvSpPr/>
          <p:nvPr/>
        </p:nvSpPr>
        <p:spPr>
          <a:xfrm>
            <a:off x="3175920" y="4771800"/>
            <a:ext cx="6764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ZoneTexte 51"/>
          <p:cNvSpPr/>
          <p:nvPr/>
        </p:nvSpPr>
        <p:spPr>
          <a:xfrm>
            <a:off x="4233600" y="4771800"/>
            <a:ext cx="6764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ZoneTexte 52"/>
          <p:cNvSpPr/>
          <p:nvPr/>
        </p:nvSpPr>
        <p:spPr>
          <a:xfrm>
            <a:off x="4233600" y="2605680"/>
            <a:ext cx="6764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ZoneTexte 53"/>
          <p:cNvSpPr/>
          <p:nvPr/>
        </p:nvSpPr>
        <p:spPr>
          <a:xfrm>
            <a:off x="3171240" y="2605680"/>
            <a:ext cx="6764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7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"/>
          <p:cNvSpPr/>
          <p:nvPr/>
        </p:nvSpPr>
        <p:spPr>
          <a:xfrm>
            <a:off x="8047080" y="33732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3" dur="indefinite" restart="never" nodeType="tmRoot">
          <p:childTnLst>
            <p:seq>
              <p:cTn id="34" dur="indefinite" nodeType="mainSeq">
                <p:childTnLst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0" y="174240"/>
            <a:ext cx="8771400" cy="972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carré magique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Espace réservé du texte 3"/>
          <p:cNvSpPr/>
          <p:nvPr/>
        </p:nvSpPr>
        <p:spPr>
          <a:xfrm>
            <a:off x="7758720" y="6515280"/>
            <a:ext cx="138492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43" name="Tableau 2"/>
          <p:cNvGraphicFramePr/>
          <p:nvPr/>
        </p:nvGraphicFramePr>
        <p:xfrm>
          <a:off x="2841840" y="2362680"/>
          <a:ext cx="3239640" cy="3240000"/>
        </p:xfrm>
        <a:graphic>
          <a:graphicData uri="http://schemas.openxmlformats.org/drawingml/2006/table">
            <a:tbl>
              <a:tblPr/>
              <a:tblGrid>
                <a:gridCol w="1080000"/>
                <a:gridCol w="1080000"/>
                <a:gridCol w="1080000"/>
              </a:tblGrid>
              <a:tr h="1080000"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080000"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10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30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080000"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20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cxnSp>
        <p:nvCxnSpPr>
          <p:cNvPr id="144" name="Connecteur droit avec flèche 8"/>
          <p:cNvCxnSpPr/>
          <p:nvPr/>
        </p:nvCxnSpPr>
        <p:spPr>
          <a:xfrm flipV="1">
            <a:off x="3367080" y="1889280"/>
            <a:ext cx="360" cy="45108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sp>
        <p:nvSpPr>
          <p:cNvPr id="145" name="ZoneTexte 14"/>
          <p:cNvSpPr/>
          <p:nvPr/>
        </p:nvSpPr>
        <p:spPr>
          <a:xfrm>
            <a:off x="2996640" y="145548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100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46" name="Connecteur droit avec flèche 9"/>
          <p:cNvCxnSpPr/>
          <p:nvPr/>
        </p:nvCxnSpPr>
        <p:spPr>
          <a:xfrm flipV="1">
            <a:off x="4461480" y="1889280"/>
            <a:ext cx="360" cy="45108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sp>
        <p:nvSpPr>
          <p:cNvPr id="147" name="ZoneTexte 15"/>
          <p:cNvSpPr/>
          <p:nvPr/>
        </p:nvSpPr>
        <p:spPr>
          <a:xfrm>
            <a:off x="4091040" y="143172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100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48" name="Connecteur droit avec flèche 10"/>
          <p:cNvCxnSpPr/>
          <p:nvPr/>
        </p:nvCxnSpPr>
        <p:spPr>
          <a:xfrm flipV="1">
            <a:off x="5538240" y="1889280"/>
            <a:ext cx="360" cy="45108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sp>
        <p:nvSpPr>
          <p:cNvPr id="149" name="ZoneTexte 16"/>
          <p:cNvSpPr/>
          <p:nvPr/>
        </p:nvSpPr>
        <p:spPr>
          <a:xfrm>
            <a:off x="5167800" y="145548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100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50" name="Connecteur droit avec flèche 11"/>
          <p:cNvCxnSpPr/>
          <p:nvPr/>
        </p:nvCxnSpPr>
        <p:spPr>
          <a:xfrm>
            <a:off x="6113520" y="2897640"/>
            <a:ext cx="450360" cy="36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cxnSp>
        <p:nvCxnSpPr>
          <p:cNvPr id="151" name="Connecteur droit avec flèche 12"/>
          <p:cNvCxnSpPr/>
          <p:nvPr/>
        </p:nvCxnSpPr>
        <p:spPr>
          <a:xfrm>
            <a:off x="6113520" y="3980880"/>
            <a:ext cx="450360" cy="36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cxnSp>
        <p:nvCxnSpPr>
          <p:cNvPr id="152" name="Connecteur droit avec flèche 13"/>
          <p:cNvCxnSpPr/>
          <p:nvPr/>
        </p:nvCxnSpPr>
        <p:spPr>
          <a:xfrm>
            <a:off x="6113520" y="5064120"/>
            <a:ext cx="450360" cy="36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sp>
        <p:nvSpPr>
          <p:cNvPr id="153" name="ZoneTexte 17"/>
          <p:cNvSpPr/>
          <p:nvPr/>
        </p:nvSpPr>
        <p:spPr>
          <a:xfrm>
            <a:off x="6399720" y="261540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100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ZoneTexte 18"/>
          <p:cNvSpPr/>
          <p:nvPr/>
        </p:nvSpPr>
        <p:spPr>
          <a:xfrm>
            <a:off x="6399720" y="371952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100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ZoneTexte 19"/>
          <p:cNvSpPr/>
          <p:nvPr/>
        </p:nvSpPr>
        <p:spPr>
          <a:xfrm>
            <a:off x="6399720" y="480240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100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ZoneTexte 20"/>
          <p:cNvSpPr/>
          <p:nvPr/>
        </p:nvSpPr>
        <p:spPr>
          <a:xfrm>
            <a:off x="6296040" y="164844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100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57" name="Connecteur droit avec flèche 14"/>
          <p:cNvCxnSpPr/>
          <p:nvPr/>
        </p:nvCxnSpPr>
        <p:spPr>
          <a:xfrm flipV="1">
            <a:off x="6149520" y="2066760"/>
            <a:ext cx="292680" cy="27360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sp>
        <p:nvSpPr>
          <p:cNvPr id="158" name="ZoneTexte 21"/>
          <p:cNvSpPr/>
          <p:nvPr/>
        </p:nvSpPr>
        <p:spPr>
          <a:xfrm>
            <a:off x="5355360" y="3688560"/>
            <a:ext cx="6764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60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ZoneTexte 22"/>
          <p:cNvSpPr/>
          <p:nvPr/>
        </p:nvSpPr>
        <p:spPr>
          <a:xfrm>
            <a:off x="5355360" y="2605680"/>
            <a:ext cx="6764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20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ZoneTexte 23"/>
          <p:cNvSpPr/>
          <p:nvPr/>
        </p:nvSpPr>
        <p:spPr>
          <a:xfrm>
            <a:off x="3175920" y="4771800"/>
            <a:ext cx="6764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50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ZoneTexte 24"/>
          <p:cNvSpPr/>
          <p:nvPr/>
        </p:nvSpPr>
        <p:spPr>
          <a:xfrm>
            <a:off x="4233600" y="4771800"/>
            <a:ext cx="6764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30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ZoneTexte 25"/>
          <p:cNvSpPr/>
          <p:nvPr/>
        </p:nvSpPr>
        <p:spPr>
          <a:xfrm>
            <a:off x="4233600" y="2605680"/>
            <a:ext cx="6764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40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ZoneTexte 26"/>
          <p:cNvSpPr/>
          <p:nvPr/>
        </p:nvSpPr>
        <p:spPr>
          <a:xfrm>
            <a:off x="3171240" y="2605680"/>
            <a:ext cx="6764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40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"/>
          <p:cNvSpPr/>
          <p:nvPr/>
        </p:nvSpPr>
        <p:spPr>
          <a:xfrm>
            <a:off x="7858440" y="3240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5" dur="indefinite" restart="never" nodeType="tmRoot">
          <p:childTnLst>
            <p:seq>
              <p:cTn id="66" dur="indefinite" nodeType="mainSeq">
                <p:childTnLst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6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6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0" y="174240"/>
            <a:ext cx="8771400" cy="972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carré magique.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Espace réservé du texte 4"/>
          <p:cNvSpPr/>
          <p:nvPr/>
        </p:nvSpPr>
        <p:spPr>
          <a:xfrm>
            <a:off x="7758720" y="6515280"/>
            <a:ext cx="138492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67" name="Tableau 3"/>
          <p:cNvGraphicFramePr/>
          <p:nvPr/>
        </p:nvGraphicFramePr>
        <p:xfrm>
          <a:off x="2841840" y="2362680"/>
          <a:ext cx="3239640" cy="3240000"/>
        </p:xfrm>
        <a:graphic>
          <a:graphicData uri="http://schemas.openxmlformats.org/drawingml/2006/table">
            <a:tbl>
              <a:tblPr/>
              <a:tblGrid>
                <a:gridCol w="1080000"/>
                <a:gridCol w="1080000"/>
                <a:gridCol w="1080000"/>
              </a:tblGrid>
              <a:tr h="1080000"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080000"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21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23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080000"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.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2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20</a:t>
                      </a:r>
                      <a:endParaRPr b="0" lang="fr-FR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cxnSp>
        <p:nvCxnSpPr>
          <p:cNvPr id="168" name="Connecteur droit avec flèche 15"/>
          <p:cNvCxnSpPr/>
          <p:nvPr/>
        </p:nvCxnSpPr>
        <p:spPr>
          <a:xfrm flipV="1">
            <a:off x="3367080" y="1889280"/>
            <a:ext cx="360" cy="45108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sp>
        <p:nvSpPr>
          <p:cNvPr id="169" name="ZoneTexte 27"/>
          <p:cNvSpPr/>
          <p:nvPr/>
        </p:nvSpPr>
        <p:spPr>
          <a:xfrm>
            <a:off x="2996640" y="145548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69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70" name="Connecteur droit avec flèche 16"/>
          <p:cNvCxnSpPr/>
          <p:nvPr/>
        </p:nvCxnSpPr>
        <p:spPr>
          <a:xfrm flipV="1">
            <a:off x="4461480" y="1889280"/>
            <a:ext cx="360" cy="45108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sp>
        <p:nvSpPr>
          <p:cNvPr id="171" name="ZoneTexte 28"/>
          <p:cNvSpPr/>
          <p:nvPr/>
        </p:nvSpPr>
        <p:spPr>
          <a:xfrm>
            <a:off x="4091040" y="143172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69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72" name="Connecteur droit avec flèche 17"/>
          <p:cNvCxnSpPr/>
          <p:nvPr/>
        </p:nvCxnSpPr>
        <p:spPr>
          <a:xfrm flipV="1">
            <a:off x="5538240" y="1889280"/>
            <a:ext cx="360" cy="45108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sp>
        <p:nvSpPr>
          <p:cNvPr id="173" name="ZoneTexte 29"/>
          <p:cNvSpPr/>
          <p:nvPr/>
        </p:nvSpPr>
        <p:spPr>
          <a:xfrm>
            <a:off x="5167800" y="145548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69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74" name="Connecteur droit avec flèche 18"/>
          <p:cNvCxnSpPr/>
          <p:nvPr/>
        </p:nvCxnSpPr>
        <p:spPr>
          <a:xfrm>
            <a:off x="6113520" y="2897640"/>
            <a:ext cx="450360" cy="36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cxnSp>
        <p:nvCxnSpPr>
          <p:cNvPr id="175" name="Connecteur droit avec flèche 19"/>
          <p:cNvCxnSpPr/>
          <p:nvPr/>
        </p:nvCxnSpPr>
        <p:spPr>
          <a:xfrm>
            <a:off x="6113520" y="3980880"/>
            <a:ext cx="450360" cy="36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cxnSp>
        <p:nvCxnSpPr>
          <p:cNvPr id="176" name="Connecteur droit avec flèche 20"/>
          <p:cNvCxnSpPr/>
          <p:nvPr/>
        </p:nvCxnSpPr>
        <p:spPr>
          <a:xfrm>
            <a:off x="6113520" y="5064120"/>
            <a:ext cx="450360" cy="36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sp>
        <p:nvSpPr>
          <p:cNvPr id="177" name="ZoneTexte 30"/>
          <p:cNvSpPr/>
          <p:nvPr/>
        </p:nvSpPr>
        <p:spPr>
          <a:xfrm>
            <a:off x="6512760" y="261540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69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ZoneTexte 32"/>
          <p:cNvSpPr/>
          <p:nvPr/>
        </p:nvSpPr>
        <p:spPr>
          <a:xfrm>
            <a:off x="6512760" y="371952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69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ZoneTexte 34"/>
          <p:cNvSpPr/>
          <p:nvPr/>
        </p:nvSpPr>
        <p:spPr>
          <a:xfrm>
            <a:off x="6512760" y="480240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69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ZoneTexte 36"/>
          <p:cNvSpPr/>
          <p:nvPr/>
        </p:nvSpPr>
        <p:spPr>
          <a:xfrm>
            <a:off x="6296040" y="1648440"/>
            <a:ext cx="740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69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81" name="Connecteur droit avec flèche 21"/>
          <p:cNvCxnSpPr/>
          <p:nvPr/>
        </p:nvCxnSpPr>
        <p:spPr>
          <a:xfrm flipV="1">
            <a:off x="6149520" y="2066760"/>
            <a:ext cx="292680" cy="273600"/>
          </a:xfrm>
          <a:prstGeom prst="straightConnector1">
            <a:avLst/>
          </a:prstGeom>
          <a:ln w="38100">
            <a:solidFill>
              <a:srgbClr val="000000"/>
            </a:solidFill>
            <a:tailEnd len="med" type="triangle" w="med"/>
          </a:ln>
        </p:spPr>
      </p:cxnSp>
      <p:sp>
        <p:nvSpPr>
          <p:cNvPr id="182" name="ZoneTexte 37"/>
          <p:cNvSpPr/>
          <p:nvPr/>
        </p:nvSpPr>
        <p:spPr>
          <a:xfrm>
            <a:off x="5092200" y="3686400"/>
            <a:ext cx="82152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25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ZoneTexte 38"/>
          <p:cNvSpPr/>
          <p:nvPr/>
        </p:nvSpPr>
        <p:spPr>
          <a:xfrm>
            <a:off x="5221080" y="2586600"/>
            <a:ext cx="6764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24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ZoneTexte 39"/>
          <p:cNvSpPr/>
          <p:nvPr/>
        </p:nvSpPr>
        <p:spPr>
          <a:xfrm>
            <a:off x="3084120" y="4802400"/>
            <a:ext cx="6764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22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ZoneTexte 40"/>
          <p:cNvSpPr/>
          <p:nvPr/>
        </p:nvSpPr>
        <p:spPr>
          <a:xfrm>
            <a:off x="4233600" y="4771800"/>
            <a:ext cx="6764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27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ZoneTexte 41"/>
          <p:cNvSpPr/>
          <p:nvPr/>
        </p:nvSpPr>
        <p:spPr>
          <a:xfrm>
            <a:off x="4123080" y="2617200"/>
            <a:ext cx="6764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19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ZoneTexte 46"/>
          <p:cNvSpPr/>
          <p:nvPr/>
        </p:nvSpPr>
        <p:spPr>
          <a:xfrm>
            <a:off x="3089160" y="2583000"/>
            <a:ext cx="6714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26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"/>
          <p:cNvSpPr/>
          <p:nvPr/>
        </p:nvSpPr>
        <p:spPr>
          <a:xfrm>
            <a:off x="7858440" y="3240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7" dur="indefinite" restart="never" nodeType="tmRoot">
          <p:childTnLst>
            <p:seq>
              <p:cTn id="98" dur="indefinite" nodeType="mainSeq">
                <p:childTnLst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8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3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8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3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8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Application>LibreOffice/7.4.3.2$Windows_X86_64 LibreOffice_project/1048a8393ae2eeec98dff31b5c133c5f1d08b890</Application>
  <AppVersion>15.0000</AppVersion>
  <Words>63</Words>
  <Paragraphs>49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2023-05-24T12:52:04Z</dcterms:created>
  <dc:creator>MHM</dc:creator>
  <dc:description/>
  <dc:language>fr-FR</dc:language>
  <cp:lastModifiedBy/>
  <dcterms:modified xsi:type="dcterms:W3CDTF">2025-12-24T11:27:54Z</dcterms:modified>
  <cp:revision>45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3</vt:i4>
  </property>
</Properties>
</file>